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19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D3818-6BE6-4A1D-A5C8-E02305ECA997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0AEAD-5421-4143-A8E9-CC64BDE93A7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7773" t="25097" r="17187" b="22900"/>
          <a:stretch>
            <a:fillRect/>
          </a:stretch>
        </p:blipFill>
        <p:spPr bwMode="auto">
          <a:xfrm>
            <a:off x="642910" y="785794"/>
            <a:ext cx="79296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Scopus Memorial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grive005</dc:creator>
  <cp:lastModifiedBy>grive005</cp:lastModifiedBy>
  <cp:revision>2</cp:revision>
  <dcterms:created xsi:type="dcterms:W3CDTF">2010-07-29T00:27:02Z</dcterms:created>
  <dcterms:modified xsi:type="dcterms:W3CDTF">2010-07-29T00:39:01Z</dcterms:modified>
</cp:coreProperties>
</file>